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5"/>
  </p:notesMasterIdLst>
  <p:sldIdLst>
    <p:sldId id="256" r:id="rId5"/>
    <p:sldId id="257" r:id="rId6"/>
    <p:sldId id="258" r:id="rId7"/>
    <p:sldId id="259" r:id="rId8"/>
    <p:sldId id="261" r:id="rId9"/>
    <p:sldId id="260" r:id="rId10"/>
    <p:sldId id="262" r:id="rId11"/>
    <p:sldId id="264" r:id="rId12"/>
    <p:sldId id="263" r:id="rId13"/>
    <p:sldId id="265" r:id="rId14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14" autoAdjust="0"/>
    <p:restoredTop sz="94712"/>
  </p:normalViewPr>
  <p:slideViewPr>
    <p:cSldViewPr snapToGrid="0" snapToObjects="1">
      <p:cViewPr varScale="1">
        <p:scale>
          <a:sx n="171" d="100"/>
          <a:sy n="171" d="100"/>
        </p:scale>
        <p:origin x="184" y="192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microsoft.com/office/2015/10/relationships/revisionInfo" Target="revisionInfo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02.11.17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/>
              <a:t>Titelseite mit Bild</a:t>
            </a:r>
            <a:br>
              <a:rPr lang="de-DE" noProof="0" dirty="0"/>
            </a:br>
            <a:r>
              <a:rPr lang="de-DE" noProof="0" dirty="0"/>
              <a:t/>
            </a:r>
            <a:br>
              <a:rPr lang="de-DE" noProof="0" dirty="0"/>
            </a:br>
            <a:r>
              <a:rPr lang="de-DE" noProof="0" dirty="0"/>
              <a:t/>
            </a:r>
            <a:br>
              <a:rPr lang="de-DE" noProof="0" dirty="0"/>
            </a:br>
            <a:r>
              <a:rPr lang="de-DE" noProof="0" dirty="0"/>
              <a:t>Bild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02.11.17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02.11.17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Berner Fachhochschule | Haute école spécialisée bernoise | Bern University of Applied Sciences</a:t>
            </a: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>
                <a:latin typeface="Lucida Sans" pitchFamily="34" charset="0"/>
                <a:cs typeface="Lucida Sans Unicode" pitchFamily="34" charset="0"/>
              </a:rPr>
              <a:t>Task 1 Design </a:t>
            </a:r>
            <a:r>
              <a:rPr lang="de-DE" dirty="0" err="1">
                <a:latin typeface="Lucida Sans" pitchFamily="34" charset="0"/>
                <a:cs typeface="Lucida Sans Unicode" pitchFamily="34" charset="0"/>
              </a:rPr>
              <a:t>Thinking</a:t>
            </a:r>
            <a:r>
              <a:rPr lang="de-DE" dirty="0">
                <a:latin typeface="Lucida Sans" pitchFamily="34" charset="0"/>
                <a:cs typeface="Lucida Sans Unicode" pitchFamily="34" charset="0"/>
              </a:rPr>
              <a:t> – Gruppe Blau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>
                <a:latin typeface="Lucida Sans" pitchFamily="34" charset="0"/>
                <a:cs typeface="Lucida Sans Unicode" pitchFamily="34" charset="0"/>
              </a:rPr>
              <a:t>Health Visitor und soziale Phobie</a:t>
            </a:r>
          </a:p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S. Gfeller, O. Jemal, P. Kyburz, J. Meier, M. Petitat, M. Ziegler</a:t>
            </a: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Lucida Grande" charset="0"/>
              <a:buChar char="▶"/>
            </a:pPr>
            <a:r>
              <a:rPr lang="de-DE" dirty="0">
                <a:latin typeface="Lucida Sans" pitchFamily="34" charset="0"/>
              </a:rPr>
              <a:t>BFH | Medizininformatik | Software </a:t>
            </a:r>
            <a:r>
              <a:rPr lang="de-DE" dirty="0" err="1">
                <a:latin typeface="Lucida Sans" pitchFamily="34" charset="0"/>
              </a:rPr>
              <a:t>engineering</a:t>
            </a:r>
            <a:r>
              <a:rPr lang="de-DE" dirty="0">
                <a:latin typeface="Lucida Sans" pitchFamily="34" charset="0"/>
              </a:rPr>
              <a:t> &amp; design</a:t>
            </a:r>
          </a:p>
        </p:txBody>
      </p:sp>
      <p:pic>
        <p:nvPicPr>
          <p:cNvPr id="1026" name="Picture 2" descr="1*Xdoiu1BnTC9G227gXNd3Ug.png (1600×710)">
            <a:extLst>
              <a:ext uri="{FF2B5EF4-FFF2-40B4-BE49-F238E27FC236}">
                <a16:creationId xmlns:a16="http://schemas.microsoft.com/office/drawing/2014/main" xmlns="" id="{7CB4246B-1419-4292-9817-17D059A05CC1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3" b="8543"/>
          <a:stretch>
            <a:fillRect/>
          </a:stretch>
        </p:blipFill>
        <p:spPr bwMode="auto">
          <a:xfrm>
            <a:off x="0" y="1667120"/>
            <a:ext cx="7632000" cy="28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Fragen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502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Nicht zu verwechseln mit Schüchternheit</a:t>
            </a:r>
          </a:p>
          <a:p>
            <a:r>
              <a:rPr lang="de-CH" dirty="0"/>
              <a:t>Angst vor dem Kontakt mit unbekannten Personen</a:t>
            </a:r>
          </a:p>
          <a:p>
            <a:r>
              <a:rPr lang="de-CH" dirty="0"/>
              <a:t>Ständiges Gefühl der Ablehnung durch andere</a:t>
            </a:r>
          </a:p>
          <a:p>
            <a:r>
              <a:rPr lang="de-CH" dirty="0"/>
              <a:t>Kann diverse Aktivitäten im alltäglichen Leben beeinflussen wie z.B.</a:t>
            </a:r>
          </a:p>
          <a:p>
            <a:pPr lvl="1"/>
            <a:r>
              <a:rPr lang="de-CH" dirty="0"/>
              <a:t>Einkaufen</a:t>
            </a:r>
          </a:p>
          <a:p>
            <a:pPr lvl="1"/>
            <a:r>
              <a:rPr lang="de-CH" dirty="0"/>
              <a:t>auswärts essen</a:t>
            </a:r>
          </a:p>
          <a:p>
            <a:pPr lvl="1"/>
            <a:r>
              <a:rPr lang="de-DE" dirty="0"/>
              <a:t>sich in Menschenmengen zu begeben</a:t>
            </a:r>
          </a:p>
          <a:p>
            <a:pPr lvl="1"/>
            <a:r>
              <a:rPr lang="de-DE" dirty="0"/>
              <a:t>öffentliche Verkehrsmittel zu benutzen</a:t>
            </a:r>
          </a:p>
          <a:p>
            <a:pPr lvl="1"/>
            <a:r>
              <a:rPr lang="de-CH" dirty="0"/>
              <a:t>…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Was ist soziale Phobie?</a:t>
            </a:r>
          </a:p>
        </p:txBody>
      </p:sp>
    </p:spTree>
    <p:extLst>
      <p:ext uri="{BB962C8B-B14F-4D97-AF65-F5344CB8AC3E}">
        <p14:creationId xmlns:p14="http://schemas.microsoft.com/office/powerpoint/2010/main" val="1827317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Interview </a:t>
            </a:r>
            <a:r>
              <a:rPr lang="en-US" dirty="0" err="1"/>
              <a:t>Spitex</a:t>
            </a:r>
            <a:r>
              <a:rPr lang="en-US" dirty="0"/>
              <a:t> Zürich </a:t>
            </a:r>
            <a:r>
              <a:rPr lang="en-US" dirty="0" err="1"/>
              <a:t>Sihl</a:t>
            </a:r>
            <a:endParaRPr lang="en-US" dirty="0"/>
          </a:p>
          <a:p>
            <a:pPr lvl="1"/>
            <a:r>
              <a:rPr lang="en-US" dirty="0" err="1"/>
              <a:t>Expositionstraining</a:t>
            </a:r>
            <a:endParaRPr lang="en-US" dirty="0"/>
          </a:p>
          <a:p>
            <a:pPr lvl="1"/>
            <a:r>
              <a:rPr lang="en-US" dirty="0"/>
              <a:t>KIS</a:t>
            </a:r>
          </a:p>
          <a:p>
            <a:pPr lvl="1"/>
            <a:endParaRPr lang="en-US" dirty="0"/>
          </a:p>
          <a:p>
            <a:r>
              <a:rPr lang="en-US" dirty="0"/>
              <a:t>Interview </a:t>
            </a:r>
            <a:r>
              <a:rPr lang="en-US" dirty="0" err="1"/>
              <a:t>Psychosoziale</a:t>
            </a:r>
            <a:r>
              <a:rPr lang="en-US" dirty="0"/>
              <a:t> </a:t>
            </a:r>
            <a:r>
              <a:rPr lang="en-US" dirty="0" err="1"/>
              <a:t>Spitex</a:t>
            </a:r>
            <a:endParaRPr lang="en-US" dirty="0"/>
          </a:p>
          <a:p>
            <a:pPr lvl="1"/>
            <a:r>
              <a:rPr lang="en-US" dirty="0" err="1"/>
              <a:t>Erfolge</a:t>
            </a:r>
            <a:r>
              <a:rPr lang="en-US" dirty="0"/>
              <a:t> </a:t>
            </a:r>
            <a:r>
              <a:rPr lang="en-US" dirty="0" err="1"/>
              <a:t>aufzeigen</a:t>
            </a:r>
            <a:endParaRPr lang="en-US" dirty="0"/>
          </a:p>
          <a:p>
            <a:pPr lvl="1"/>
            <a:r>
              <a:rPr lang="en-US" dirty="0"/>
              <a:t>Tablet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PatDaten</a:t>
            </a:r>
            <a:r>
              <a:rPr lang="en-US" dirty="0"/>
              <a:t>, </a:t>
            </a:r>
            <a:r>
              <a:rPr lang="en-US" dirty="0" err="1"/>
              <a:t>Diagnosen</a:t>
            </a:r>
            <a:r>
              <a:rPr lang="en-US" dirty="0"/>
              <a:t> und </a:t>
            </a:r>
            <a:r>
              <a:rPr lang="en-US" dirty="0" err="1"/>
              <a:t>Verläufe</a:t>
            </a:r>
            <a:endParaRPr lang="en-US" dirty="0"/>
          </a:p>
          <a:p>
            <a:endParaRPr lang="en-US" dirty="0"/>
          </a:p>
          <a:p>
            <a:r>
              <a:rPr lang="en-US" dirty="0"/>
              <a:t>Interview </a:t>
            </a:r>
            <a:r>
              <a:rPr lang="en-US" dirty="0" err="1"/>
              <a:t>Stiftung</a:t>
            </a:r>
            <a:r>
              <a:rPr lang="en-US" dirty="0"/>
              <a:t> </a:t>
            </a:r>
            <a:r>
              <a:rPr lang="en-US" dirty="0" err="1"/>
              <a:t>Schmelzi</a:t>
            </a:r>
            <a:endParaRPr lang="en-US" dirty="0"/>
          </a:p>
          <a:p>
            <a:pPr lvl="1"/>
            <a:r>
              <a:rPr lang="en-US" dirty="0" err="1"/>
              <a:t>Ablauf</a:t>
            </a:r>
            <a:r>
              <a:rPr lang="en-US" dirty="0"/>
              <a:t> </a:t>
            </a:r>
            <a:r>
              <a:rPr lang="en-US" dirty="0" err="1"/>
              <a:t>Besuch</a:t>
            </a:r>
            <a:endParaRPr lang="en-US" dirty="0"/>
          </a:p>
          <a:p>
            <a:pPr lvl="1"/>
            <a:r>
              <a:rPr lang="en-US" dirty="0" err="1"/>
              <a:t>Probleme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Research - Erste Interviews</a:t>
            </a:r>
          </a:p>
        </p:txBody>
      </p:sp>
      <p:pic>
        <p:nvPicPr>
          <p:cNvPr id="1026" name="Picture 2" descr="Bildergebnis für spitex zürich sih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9399" y="993263"/>
            <a:ext cx="15240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psychosoziale spite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2475" y="2949264"/>
            <a:ext cx="3333750" cy="85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dergebnis für stiftung schmelzi log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29"/>
          <a:stretch/>
        </p:blipFill>
        <p:spPr bwMode="auto">
          <a:xfrm>
            <a:off x="9569399" y="4525107"/>
            <a:ext cx="1793147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568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Synthesize</a:t>
            </a:r>
            <a:r>
              <a:rPr lang="de-CH" dirty="0"/>
              <a:t> - Erkenntnisse aus ersten Interviews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xmlns="" id="{4EC813D6-89C8-439C-BDB7-F133519A9231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76726" y="1368657"/>
            <a:ext cx="11815011" cy="4538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40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Interview D</a:t>
            </a:r>
            <a:r>
              <a:rPr lang="de-CH" dirty="0"/>
              <a:t>r. med. Dominique Kamber</a:t>
            </a:r>
            <a:br>
              <a:rPr lang="de-CH" dirty="0"/>
            </a:br>
            <a:r>
              <a:rPr lang="de-CH" dirty="0"/>
              <a:t>Facharzt FMH für Kinder- u. Jugendpsychiatrie u. –</a:t>
            </a:r>
            <a:r>
              <a:rPr lang="de-CH" dirty="0" err="1"/>
              <a:t>psychotherapie</a:t>
            </a:r>
            <a:endParaRPr lang="de-CH" dirty="0"/>
          </a:p>
          <a:p>
            <a:endParaRPr lang="en-US" dirty="0"/>
          </a:p>
          <a:p>
            <a:pPr lvl="1"/>
            <a:r>
              <a:rPr lang="en-US" dirty="0" err="1"/>
              <a:t>Haltung</a:t>
            </a:r>
            <a:r>
              <a:rPr lang="en-US" dirty="0"/>
              <a:t> </a:t>
            </a:r>
            <a:r>
              <a:rPr lang="en-US" dirty="0" err="1"/>
              <a:t>gegenüber</a:t>
            </a:r>
            <a:r>
              <a:rPr lang="en-US" dirty="0"/>
              <a:t> </a:t>
            </a:r>
            <a:r>
              <a:rPr lang="en-US" dirty="0" err="1"/>
              <a:t>unserer</a:t>
            </a:r>
            <a:r>
              <a:rPr lang="en-US" dirty="0"/>
              <a:t> </a:t>
            </a:r>
            <a:r>
              <a:rPr lang="en-US" dirty="0" err="1"/>
              <a:t>Idee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Fachinformationen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</a:t>
            </a:r>
            <a:r>
              <a:rPr lang="en-US" dirty="0" err="1"/>
              <a:t>soziale</a:t>
            </a:r>
            <a:r>
              <a:rPr lang="en-US" dirty="0"/>
              <a:t> </a:t>
            </a:r>
            <a:r>
              <a:rPr lang="en-US" dirty="0" err="1"/>
              <a:t>Angststörung</a:t>
            </a:r>
            <a:r>
              <a:rPr lang="en-US" dirty="0"/>
              <a:t> (ICD-10: F40.1)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Research - 2. Interview</a:t>
            </a:r>
          </a:p>
        </p:txBody>
      </p:sp>
    </p:spTree>
    <p:extLst>
      <p:ext uri="{BB962C8B-B14F-4D97-AF65-F5344CB8AC3E}">
        <p14:creationId xmlns:p14="http://schemas.microsoft.com/office/powerpoint/2010/main" val="2543167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53" y="1781739"/>
            <a:ext cx="6626226" cy="4189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Design - Storyboards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3"/>
          </p:nvPr>
        </p:nvSpPr>
        <p:spPr>
          <a:xfrm>
            <a:off x="450850" y="1332000"/>
            <a:ext cx="11255373" cy="4970829"/>
          </a:xfrm>
        </p:spPr>
        <p:txBody>
          <a:bodyPr/>
          <a:lstStyle/>
          <a:p>
            <a:r>
              <a:rPr lang="de-CH" dirty="0"/>
              <a:t>4 Personas Definiert: 2 Patienten, 1 Health Visitor, 1 Psychologe</a:t>
            </a:r>
          </a:p>
          <a:p>
            <a:pPr lvl="1"/>
            <a:endParaRPr lang="de-CH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2" y="1848645"/>
            <a:ext cx="5316649" cy="3816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433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Prototype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416" y="196369"/>
            <a:ext cx="9223809" cy="643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4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Prototype </a:t>
            </a:r>
            <a:r>
              <a:rPr lang="en-US" dirty="0" err="1"/>
              <a:t>Nichtbeteiligte</a:t>
            </a:r>
            <a:r>
              <a:rPr lang="en-US" dirty="0"/>
              <a:t> </a:t>
            </a:r>
            <a:r>
              <a:rPr lang="en-US" dirty="0" err="1"/>
              <a:t>befragt</a:t>
            </a:r>
            <a:endParaRPr lang="en-US" dirty="0"/>
          </a:p>
          <a:p>
            <a:pPr lvl="1"/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Studenten</a:t>
            </a:r>
            <a:endParaRPr lang="en-US" dirty="0"/>
          </a:p>
          <a:p>
            <a:pPr lvl="1"/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Fachperson</a:t>
            </a:r>
            <a:r>
              <a:rPr lang="en-US" dirty="0"/>
              <a:t> (</a:t>
            </a:r>
            <a:r>
              <a:rPr lang="en-US" dirty="0" err="1"/>
              <a:t>Fachmann</a:t>
            </a:r>
            <a:r>
              <a:rPr lang="en-US" dirty="0"/>
              <a:t> </a:t>
            </a:r>
            <a:r>
              <a:rPr lang="en-US" dirty="0" err="1"/>
              <a:t>Betreuung</a:t>
            </a:r>
            <a:r>
              <a:rPr lang="en-US" dirty="0"/>
              <a:t> </a:t>
            </a:r>
            <a:r>
              <a:rPr lang="en-US" dirty="0" err="1"/>
              <a:t>Behinderte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 err="1"/>
              <a:t>Rückmeldungen</a:t>
            </a:r>
            <a:endParaRPr lang="en-US" dirty="0"/>
          </a:p>
          <a:p>
            <a:pPr lvl="1"/>
            <a:r>
              <a:rPr lang="en-US" dirty="0" err="1"/>
              <a:t>Grundkonzept</a:t>
            </a:r>
            <a:r>
              <a:rPr lang="en-US" dirty="0"/>
              <a:t> </a:t>
            </a:r>
            <a:r>
              <a:rPr lang="en-US" dirty="0" err="1"/>
              <a:t>richtig</a:t>
            </a:r>
            <a:r>
              <a:rPr lang="en-US" dirty="0"/>
              <a:t> </a:t>
            </a:r>
            <a:r>
              <a:rPr lang="en-US" dirty="0" err="1"/>
              <a:t>verstanden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Frage</a:t>
            </a:r>
            <a:r>
              <a:rPr lang="en-US" dirty="0"/>
              <a:t> </a:t>
            </a:r>
            <a:r>
              <a:rPr lang="en-US" dirty="0" err="1"/>
              <a:t>nach</a:t>
            </a:r>
            <a:r>
              <a:rPr lang="en-US" dirty="0"/>
              <a:t> </a:t>
            </a:r>
            <a:r>
              <a:rPr lang="en-US" dirty="0" err="1"/>
              <a:t>Vollständigkeit</a:t>
            </a:r>
            <a:endParaRPr lang="en-US" dirty="0"/>
          </a:p>
          <a:p>
            <a:pPr lvl="1"/>
            <a:r>
              <a:rPr lang="en-US" dirty="0" err="1"/>
              <a:t>Warum</a:t>
            </a:r>
            <a:r>
              <a:rPr lang="en-US" dirty="0"/>
              <a:t> </a:t>
            </a:r>
            <a:r>
              <a:rPr lang="en-US" dirty="0" err="1"/>
              <a:t>keine</a:t>
            </a:r>
            <a:r>
              <a:rPr lang="en-US" dirty="0"/>
              <a:t> App?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350879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Mehrere</a:t>
            </a:r>
            <a:r>
              <a:rPr lang="en-US" dirty="0" smtClean="0"/>
              <a:t> </a:t>
            </a:r>
            <a:r>
              <a:rPr lang="en-US" dirty="0" err="1" smtClean="0"/>
              <a:t>Iterationen</a:t>
            </a:r>
            <a:r>
              <a:rPr lang="en-US" dirty="0" smtClean="0"/>
              <a:t>, 6 </a:t>
            </a:r>
            <a:r>
              <a:rPr lang="en-US" dirty="0" err="1" smtClean="0"/>
              <a:t>Schritte</a:t>
            </a:r>
            <a:r>
              <a:rPr lang="en-US" dirty="0" smtClean="0"/>
              <a:t> </a:t>
            </a:r>
            <a:r>
              <a:rPr lang="en-US" dirty="0" err="1" smtClean="0"/>
              <a:t>helfen</a:t>
            </a:r>
            <a:r>
              <a:rPr lang="en-US" dirty="0" smtClean="0"/>
              <a:t> ‘on track’ </a:t>
            </a:r>
            <a:r>
              <a:rPr lang="en-US" dirty="0" err="1" smtClean="0"/>
              <a:t>zu</a:t>
            </a:r>
            <a:r>
              <a:rPr lang="en-US" dirty="0" smtClean="0"/>
              <a:t> </a:t>
            </a:r>
            <a:r>
              <a:rPr lang="en-US" dirty="0" err="1" smtClean="0"/>
              <a:t>bleiben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Müssen</a:t>
            </a:r>
            <a:r>
              <a:rPr lang="en-US" dirty="0" smtClean="0"/>
              <a:t> </a:t>
            </a:r>
            <a:r>
              <a:rPr lang="en-US" dirty="0" err="1" smtClean="0"/>
              <a:t>Besprechung</a:t>
            </a:r>
            <a:r>
              <a:rPr lang="en-US" dirty="0" smtClean="0"/>
              <a:t> &amp; </a:t>
            </a:r>
            <a:r>
              <a:rPr lang="en-US" dirty="0" err="1" smtClean="0"/>
              <a:t>Vorhaben</a:t>
            </a:r>
            <a:r>
              <a:rPr lang="en-US" dirty="0" smtClean="0"/>
              <a:t> </a:t>
            </a:r>
            <a:r>
              <a:rPr lang="en-US" dirty="0" err="1" smtClean="0"/>
              <a:t>besser</a:t>
            </a:r>
            <a:r>
              <a:rPr lang="en-US" dirty="0" smtClean="0"/>
              <a:t> </a:t>
            </a:r>
            <a:r>
              <a:rPr lang="en-US" dirty="0" err="1" smtClean="0"/>
              <a:t>nachführen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902809"/>
      </p:ext>
    </p:extLst>
  </p:cSld>
  <p:clrMapOvr>
    <a:masterClrMapping/>
  </p:clrMapOvr>
</p:sld>
</file>

<file path=ppt/theme/theme1.xml><?xml version="1.0" encoding="utf-8"?>
<a:theme xmlns:a="http://schemas.openxmlformats.org/drawingml/2006/main" name="BFH_PPT_Vorlage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e95561030a1194bdd1903eaf06697dcb">
  <xsd:schema xmlns:xsd="http://www.w3.org/2001/XMLSchema" xmlns:xs="http://www.w3.org/2001/XMLSchema" xmlns:p="http://schemas.microsoft.com/office/2006/metadata/properties" xmlns:ns2="f6f68f68-5570-446d-b1e6-2310e70d83d3" xmlns:ns3="2551ef7e-3b29-44d1-a8ad-ef34c26bfc60" targetNamespace="http://schemas.microsoft.com/office/2006/metadata/properties" ma:root="true" ma:fieldsID="a12ba8f3cc9838c64a8c8804efb93033" ns2:_="" ns3:_="">
    <xsd:import namespace="f6f68f68-5570-446d-b1e6-2310e70d83d3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f68f68-5570-446d-b1e6-2310e70d83d3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470</QMPilot_DokID>
    <BfhIntranetDepartmentText xmlns="f6f68f68-5570-446d-b1e6-2310e70d83d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Props1.xml><?xml version="1.0" encoding="utf-8"?>
<ds:datastoreItem xmlns:ds="http://schemas.openxmlformats.org/officeDocument/2006/customXml" ds:itemID="{9D47BE21-B709-4D16-ABB2-11D40677E5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828F31F-F05E-4BE4-9E3B-C5B238FEF8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f68f68-5570-446d-b1e6-2310e70d83d3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E21803-70F9-41A8-9C11-39A2457CDDF7}">
  <ds:schemaRefs>
    <ds:schemaRef ds:uri="http://schemas.microsoft.com/office/2006/metadata/properties"/>
    <ds:schemaRef ds:uri="http://schemas.microsoft.com/office/infopath/2007/PartnerControls"/>
    <ds:schemaRef ds:uri="2551ef7e-3b29-44d1-a8ad-ef34c26bfc60"/>
    <ds:schemaRef ds:uri="f6f68f68-5570-446d-b1e6-2310e70d83d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BFH_PPT_Vorlage_16-9</Template>
  <TotalTime>9</TotalTime>
  <Words>199</Words>
  <Application>Microsoft Macintosh PowerPoint</Application>
  <PresentationFormat>Custom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Lucida Grande</vt:lpstr>
      <vt:lpstr>Lucida Sans</vt:lpstr>
      <vt:lpstr>Lucida Sans Unicode</vt:lpstr>
      <vt:lpstr>MS PGothic</vt:lpstr>
      <vt:lpstr>ＭＳ Ｐゴシック</vt:lpstr>
      <vt:lpstr>BFH_PPT_Vorlage_16-9</vt:lpstr>
      <vt:lpstr>Task 1 Design Thinking – Gruppe Blau</vt:lpstr>
      <vt:lpstr>Was ist soziale Phobie?</vt:lpstr>
      <vt:lpstr>Research - Erste Interviews</vt:lpstr>
      <vt:lpstr>Synthesize - Erkenntnisse aus ersten Interviews</vt:lpstr>
      <vt:lpstr>Research - 2. Interview</vt:lpstr>
      <vt:lpstr>Design - Storyboards</vt:lpstr>
      <vt:lpstr>Prototype</vt:lpstr>
      <vt:lpstr>Validation</vt:lpstr>
      <vt:lpstr>Fazit</vt:lpstr>
      <vt:lpstr>Fragen?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</dc:creator>
  <cp:lastModifiedBy>Jonathan Meier</cp:lastModifiedBy>
  <cp:revision>27</cp:revision>
  <cp:lastPrinted>2013-08-23T11:57:04Z</cp:lastPrinted>
  <dcterms:created xsi:type="dcterms:W3CDTF">2017-03-11T12:01:47Z</dcterms:created>
  <dcterms:modified xsi:type="dcterms:W3CDTF">2017-11-02T11:53:34Z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0x0101009127C3B567804923A8661E062BBD8EF500AB8983C84EF542A7976DC8547A5CDC52001BD440F45714504284DA526949208683</vt:lpwstr>
  </property>
  <property fmtid="{D5CDD505-2E9C-101B-9397-08002B2CF9AE}" pid="3" name="BfhIntranetDocumentType">
    <vt:lpwstr>241;#Vorlage|de1a6d3c-ac6a-4b34-8edd-308eb81066db</vt:lpwstr>
  </property>
  <property fmtid="{D5CDD505-2E9C-101B-9397-08002B2CF9AE}" pid="4" name="TaxCatchAll">
    <vt:lpwstr>241;#Vorlage|de1a6d3c-ac6a-4b34-8edd-308eb81066db</vt:lpwstr>
  </property>
</Properties>
</file>